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260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66718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Sudoku Solver Using C Programming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93097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the logic-based Sudoku puzzle and dive into the step-by-step implementation of a Sudoku solver using C programming.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6091357"/>
            <a:ext cx="7415927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By Amal Jyothi S, Kuruvilla George, Rohan Cherian Jacob.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5607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2221349"/>
            <a:ext cx="6172200" cy="38146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72150" y="634460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Lets Explore Code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87847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Explored Sudoku and implemented a solver in C.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4ACFF7-8DB5-ED60-D7DF-C39AB06937C4}"/>
              </a:ext>
            </a:extLst>
          </p:cNvPr>
          <p:cNvSpPr/>
          <p:nvPr/>
        </p:nvSpPr>
        <p:spPr>
          <a:xfrm>
            <a:off x="12662704" y="7662441"/>
            <a:ext cx="1886673" cy="486136"/>
          </a:xfrm>
          <a:prstGeom prst="rect">
            <a:avLst/>
          </a:prstGeom>
          <a:solidFill>
            <a:srgbClr val="07070C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7070C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0457" y="641628"/>
            <a:ext cx="5717977" cy="714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What is Sudoku?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0457" y="1956673"/>
            <a:ext cx="514588" cy="51458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85123" y="2042398"/>
            <a:ext cx="145137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543764" y="1956673"/>
            <a:ext cx="2858929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Definition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43764" y="2451140"/>
            <a:ext cx="6799778" cy="73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Sudoku is a logic-based, combinatorial number placement puzzle.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0457" y="3668911"/>
            <a:ext cx="514588" cy="51458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950833" y="3754636"/>
            <a:ext cx="213717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1543764" y="3668911"/>
            <a:ext cx="2858929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Objective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543764" y="4163378"/>
            <a:ext cx="679977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Fill a 9x9 grid with digits 1-9 without repetition.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0457" y="5015270"/>
            <a:ext cx="514588" cy="51458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51309" y="5100995"/>
            <a:ext cx="212765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543764" y="5015270"/>
            <a:ext cx="2858929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Origin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543764" y="5509736"/>
            <a:ext cx="6799778" cy="731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Sudoku originated in the late 19th century and gained popularity in the early 2000s.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800457" y="6727508"/>
            <a:ext cx="514588" cy="514588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945833" y="6813232"/>
            <a:ext cx="223718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1543764" y="6727508"/>
            <a:ext cx="2858929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Difficulty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1543764" y="7221974"/>
            <a:ext cx="6799778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Varies from easy to hard based on the number of pre-filled cells.</a:t>
            </a:r>
            <a:endParaRPr lang="en-US" sz="18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07B33E-2716-5ABF-E9AB-DB049D6649BD}"/>
              </a:ext>
            </a:extLst>
          </p:cNvPr>
          <p:cNvSpPr/>
          <p:nvPr/>
        </p:nvSpPr>
        <p:spPr>
          <a:xfrm>
            <a:off x="196770" y="92597"/>
            <a:ext cx="14352607" cy="80559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734020" y="743664"/>
            <a:ext cx="6216372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Sudoku Puzzle Example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445" y="1953935"/>
            <a:ext cx="2516624" cy="251662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828" y="1953935"/>
            <a:ext cx="2516624" cy="251662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212" y="1953935"/>
            <a:ext cx="2516624" cy="25166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4020" y="5051584"/>
            <a:ext cx="262151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Example Grid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34020" y="5588913"/>
            <a:ext cx="4045744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9x9 Sudoku grid with some pre-filled cells.</a:t>
            </a:r>
            <a:endParaRPr lang="en-US" sz="1650" dirty="0"/>
          </a:p>
        </p:txBody>
      </p:sp>
      <p:sp>
        <p:nvSpPr>
          <p:cNvPr id="8" name="Text 3"/>
          <p:cNvSpPr/>
          <p:nvPr/>
        </p:nvSpPr>
        <p:spPr>
          <a:xfrm>
            <a:off x="5299115" y="5051584"/>
            <a:ext cx="262151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Rules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634514" y="5588913"/>
            <a:ext cx="371034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row must contain numbers 1-9.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5634514" y="5997654"/>
            <a:ext cx="3710345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column must contain numbers 1-9.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5634514" y="6741795"/>
            <a:ext cx="3710345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3x3 sub-grid must contain numbers 1-9.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9864209" y="5051584"/>
            <a:ext cx="2621518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Note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9864209" y="5588913"/>
            <a:ext cx="4045744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Some cells are pre-filled, while others need to be solved.</a:t>
            </a:r>
            <a:endParaRPr lang="en-US" sz="165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854" y="750094"/>
            <a:ext cx="7664291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Algorithm Behind Sudoku Solving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5488" y="2388275"/>
            <a:ext cx="22860" cy="5091112"/>
          </a:xfrm>
          <a:prstGeom prst="roundRect">
            <a:avLst>
              <a:gd name="adj" fmla="val 13871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271885" y="2852380"/>
            <a:ext cx="739854" cy="22860"/>
          </a:xfrm>
          <a:prstGeom prst="roundRect">
            <a:avLst>
              <a:gd name="adj" fmla="val 13871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819090" y="2626043"/>
            <a:ext cx="475655" cy="47565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989826" y="2705338"/>
            <a:ext cx="13418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563" y="2599611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Backtracking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9563" y="3056573"/>
            <a:ext cx="6184582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algorithm uses a brute-force approach known as backtracking.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885" y="4619863"/>
            <a:ext cx="739854" cy="22860"/>
          </a:xfrm>
          <a:prstGeom prst="roundRect">
            <a:avLst>
              <a:gd name="adj" fmla="val 138718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819090" y="4393525"/>
            <a:ext cx="475655" cy="47565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958036" y="4472821"/>
            <a:ext cx="19764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563" y="4367093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Steps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9563" y="4824055"/>
            <a:ext cx="6184582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 Place a number in an empty cell. 2. Check if it's valid. 3. Move to the next empty cell. 4. Backtrack if no valid number.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885" y="6387346"/>
            <a:ext cx="739854" cy="22860"/>
          </a:xfrm>
          <a:prstGeom prst="roundRect">
            <a:avLst>
              <a:gd name="adj" fmla="val 138718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819090" y="6161008"/>
            <a:ext cx="475655" cy="47565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958513" y="6240304"/>
            <a:ext cx="19669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563" y="6134576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Efficiency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9563" y="6591538"/>
            <a:ext cx="6184582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approach tries all possibilities and backtracks when necessary.</a:t>
            </a:r>
            <a:endParaRPr lang="en-US" sz="165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248" y="661749"/>
            <a:ext cx="601610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Code Overview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22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828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Objective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0828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Write a C program to read, solve, and determine the difficulty of a Sudoku puzzle.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422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828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Functions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0828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print, isSafe, solveSudoku, readGridFromFile, determineDifficulty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22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828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Approach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0828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backtracking to solve the puzzle and categorize it based on difficulty.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94886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Reading and Printing the Sudoku Grid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908221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77225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readGridFromFile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430613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Reads a Sudoku puzzle from a file.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5441752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4037" y="630578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print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864037" y="683966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Displays the grid in a well-formatted manner.</a:t>
            </a:r>
            <a:endParaRPr lang="en-US" sz="190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94B7DF-4278-C6BB-43BC-B5251B5D890D}"/>
              </a:ext>
            </a:extLst>
          </p:cNvPr>
          <p:cNvSpPr/>
          <p:nvPr/>
        </p:nvSpPr>
        <p:spPr>
          <a:xfrm>
            <a:off x="196770" y="115747"/>
            <a:ext cx="14352607" cy="80559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38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462" y="3640217"/>
            <a:ext cx="10627043" cy="745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Checking Validity – isSafe Function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62" y="4744164"/>
            <a:ext cx="4319826" cy="954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4063" y="6056948"/>
            <a:ext cx="2983825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Purpose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74063" y="6572964"/>
            <a:ext cx="3842623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Ensures the number placed in a cell follows Sudoku rules.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287" y="4744164"/>
            <a:ext cx="4319826" cy="9547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3888" y="6056948"/>
            <a:ext cx="2983825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Steps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93888" y="6572964"/>
            <a:ext cx="3842623" cy="76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 Check row, 2. Check column, 3. Check 3x3 sub-grid.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113" y="4744164"/>
            <a:ext cx="4319826" cy="9547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714" y="6056948"/>
            <a:ext cx="2983825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Return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3714" y="6572964"/>
            <a:ext cx="3842623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 if valid, 0 if invalid.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A24D9C-93E9-27C5-8D9E-D6A2DD8B1D51}"/>
              </a:ext>
            </a:extLst>
          </p:cNvPr>
          <p:cNvSpPr/>
          <p:nvPr/>
        </p:nvSpPr>
        <p:spPr>
          <a:xfrm>
            <a:off x="196770" y="92597"/>
            <a:ext cx="14352607" cy="80559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524" y="833080"/>
            <a:ext cx="7539752" cy="1432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Solving the Puzzle – solveSudoku Function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617018" y="2609374"/>
            <a:ext cx="30480" cy="4787027"/>
          </a:xfrm>
          <a:prstGeom prst="roundRect">
            <a:avLst>
              <a:gd name="adj" fmla="val 11279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859607" y="3109674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374428" y="2867144"/>
            <a:ext cx="515660" cy="51566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559451" y="2952988"/>
            <a:ext cx="14549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892772" y="2838569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Approach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892772" y="3334107"/>
            <a:ext cx="593550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Uses recursion and backtracking to fill each empty cell.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59607" y="4659511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6374428" y="4416981"/>
            <a:ext cx="515660" cy="51566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525161" y="4502825"/>
            <a:ext cx="21419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7892772" y="4388406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Steps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892772" y="4883944"/>
            <a:ext cx="593550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 Place a valid number. 2. Move to next cell. 3. Backtrack if stuck.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59607" y="6576060"/>
            <a:ext cx="802124" cy="30480"/>
          </a:xfrm>
          <a:prstGeom prst="roundRect">
            <a:avLst>
              <a:gd name="adj" fmla="val 112798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74428" y="6333530"/>
            <a:ext cx="515660" cy="515660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525637" y="6419374"/>
            <a:ext cx="21312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892772" y="6304955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Outcome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892772" y="6800493"/>
            <a:ext cx="593550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Solves the puzzle or determines no solution exists.</a:t>
            </a:r>
            <a:endParaRPr lang="en-US" sz="18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82083"/>
            <a:ext cx="698694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Determining Difficulty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7070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Function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0328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determineDifficulty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7070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Criteria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767626" y="4403288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≤ 20 empty cells: Easy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767626" y="4884658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21-40 empty cells: Medium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767626" y="5366028"/>
            <a:ext cx="350389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 40 empty cells: Hard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881354" y="377070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Explanation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440328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More empty cells make the puzzle more challenging to solve.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5DBE07-5609-1C52-DFF7-AA98070EC86D}"/>
              </a:ext>
            </a:extLst>
          </p:cNvPr>
          <p:cNvSpPr/>
          <p:nvPr/>
        </p:nvSpPr>
        <p:spPr>
          <a:xfrm>
            <a:off x="12662704" y="7662441"/>
            <a:ext cx="1886673" cy="486136"/>
          </a:xfrm>
          <a:prstGeom prst="rect">
            <a:avLst/>
          </a:prstGeom>
          <a:solidFill>
            <a:srgbClr val="07070C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7070C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432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Sora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Amal JYOTHI S</cp:lastModifiedBy>
  <cp:revision>2</cp:revision>
  <dcterms:created xsi:type="dcterms:W3CDTF">2024-09-17T13:16:41Z</dcterms:created>
  <dcterms:modified xsi:type="dcterms:W3CDTF">2024-09-17T13:22:07Z</dcterms:modified>
</cp:coreProperties>
</file>